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1" r:id="rId5"/>
    <p:sldId id="262" r:id="rId6"/>
    <p:sldId id="268" r:id="rId7"/>
    <p:sldId id="269" r:id="rId8"/>
    <p:sldId id="270" r:id="rId9"/>
    <p:sldId id="265" r:id="rId10"/>
    <p:sldId id="271" r:id="rId11"/>
    <p:sldId id="272" r:id="rId12"/>
    <p:sldId id="267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4D1-1691-4DAF-A44A-6EF8918825CC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7F5B-1AF8-4D70-B6BD-A3E631D3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7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4D1-1691-4DAF-A44A-6EF8918825CC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7F5B-1AF8-4D70-B6BD-A3E631D3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4D1-1691-4DAF-A44A-6EF8918825CC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7F5B-1AF8-4D70-B6BD-A3E631D3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1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1D1-8848-49F9-BC88-87629A544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DC0-ECBF-4EB2-851F-76B72A534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45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1D1-8848-49F9-BC88-87629A544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DC0-ECBF-4EB2-851F-76B72A534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1D1-8848-49F9-BC88-87629A544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DC0-ECBF-4EB2-851F-76B72A534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6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1D1-8848-49F9-BC88-87629A544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DC0-ECBF-4EB2-851F-76B72A534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5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1D1-8848-49F9-BC88-87629A544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DC0-ECBF-4EB2-851F-76B72A534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9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1D1-8848-49F9-BC88-87629A544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DC0-ECBF-4EB2-851F-76B72A534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23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1D1-8848-49F9-BC88-87629A544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DC0-ECBF-4EB2-851F-76B72A534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10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1D1-8848-49F9-BC88-87629A544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DC0-ECBF-4EB2-851F-76B72A534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4D1-1691-4DAF-A44A-6EF8918825CC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7F5B-1AF8-4D70-B6BD-A3E631D3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00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1D1-8848-49F9-BC88-87629A544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DC0-ECBF-4EB2-851F-76B72A534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45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1D1-8848-49F9-BC88-87629A544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DC0-ECBF-4EB2-851F-76B72A534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33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1D1-8848-49F9-BC88-87629A544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DC0-ECBF-4EB2-851F-76B72A534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4D1-1691-4DAF-A44A-6EF8918825CC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7F5B-1AF8-4D70-B6BD-A3E631D3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3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4D1-1691-4DAF-A44A-6EF8918825CC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7F5B-1AF8-4D70-B6BD-A3E631D3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7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4D1-1691-4DAF-A44A-6EF8918825CC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7F5B-1AF8-4D70-B6BD-A3E631D3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1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4D1-1691-4DAF-A44A-6EF8918825CC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7F5B-1AF8-4D70-B6BD-A3E631D3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4D1-1691-4DAF-A44A-6EF8918825CC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7F5B-1AF8-4D70-B6BD-A3E631D3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1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4D1-1691-4DAF-A44A-6EF8918825CC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7F5B-1AF8-4D70-B6BD-A3E631D3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4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4D1-1691-4DAF-A44A-6EF8918825CC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7F5B-1AF8-4D70-B6BD-A3E631D3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7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C4D1-1691-4DAF-A44A-6EF8918825CC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07F5B-1AF8-4D70-B6BD-A3E631D3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82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51D1-8848-49F9-BC88-87629A544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DDC0-ECBF-4EB2-851F-76B72A534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1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f.ly/logosres/niv?ref=BibleNIV.Is35.5&amp;off=2&amp;ctx=e+%E2%80%A2to+save+you.%E2%80%9D+%0a5+~Then+will+the+eyes+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6255" y="152400"/>
            <a:ext cx="79335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yes…HERE!   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Isaiah 35</a:t>
            </a:r>
            <a:endParaRPr lang="en-US" sz="44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3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8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617088" y="381000"/>
            <a:ext cx="3005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THEN!</a:t>
            </a:r>
            <a:endParaRPr lang="en-US" sz="7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3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91200" y="187036"/>
            <a:ext cx="30332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NOW!</a:t>
            </a:r>
            <a:endParaRPr lang="en-US" sz="80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3347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22</a:t>
            </a:r>
            <a:endParaRPr lang="en-US" sz="72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5486400"/>
            <a:ext cx="8340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</a:t>
            </a:r>
            <a:r>
              <a:rPr lang="en-US" sz="7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soon!</a:t>
            </a:r>
            <a:endParaRPr lang="en-US" sz="72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4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Be strong, do not fear; </a:t>
            </a:r>
          </a:p>
          <a:p>
            <a:pPr marL="0" indent="0" algn="ctr">
              <a:buNone/>
            </a:pPr>
            <a:r>
              <a:rPr lang="en-US" sz="5400" dirty="0" smtClean="0"/>
              <a:t>your God </a:t>
            </a:r>
            <a:r>
              <a:rPr lang="en-US" sz="5400" u="sng" dirty="0" smtClean="0"/>
              <a:t>will come</a:t>
            </a:r>
            <a:r>
              <a:rPr lang="en-US" sz="5400" dirty="0" smtClean="0"/>
              <a:t>, </a:t>
            </a:r>
          </a:p>
          <a:p>
            <a:pPr marL="0" indent="0" algn="ctr">
              <a:buNone/>
            </a:pPr>
            <a:r>
              <a:rPr lang="en-US" sz="5400" dirty="0" smtClean="0"/>
              <a:t>he </a:t>
            </a:r>
            <a:r>
              <a:rPr lang="en-US" sz="5400" u="sng" dirty="0" smtClean="0"/>
              <a:t>will come </a:t>
            </a:r>
            <a:r>
              <a:rPr lang="en-US" sz="5400" dirty="0" smtClean="0"/>
              <a:t>with vengeance; </a:t>
            </a:r>
          </a:p>
          <a:p>
            <a:pPr marL="0" indent="0" algn="ctr">
              <a:buNone/>
            </a:pPr>
            <a:r>
              <a:rPr lang="en-US" sz="5400" dirty="0" smtClean="0"/>
              <a:t>with divine retribution </a:t>
            </a:r>
          </a:p>
          <a:p>
            <a:pPr marL="0" indent="0" algn="ctr">
              <a:buNone/>
            </a:pPr>
            <a:r>
              <a:rPr lang="en-US" sz="5400" dirty="0" smtClean="0"/>
              <a:t>he </a:t>
            </a:r>
            <a:r>
              <a:rPr lang="en-US" sz="5400" u="sng" dirty="0" smtClean="0"/>
              <a:t>will come </a:t>
            </a:r>
            <a:r>
              <a:rPr lang="en-US" sz="5400" dirty="0" smtClean="0"/>
              <a:t>to save you.</a:t>
            </a:r>
          </a:p>
          <a:p>
            <a:pPr marL="0" indent="0" algn="ctr">
              <a:buNone/>
            </a:pPr>
            <a:r>
              <a:rPr lang="en-US" sz="4300" dirty="0" smtClean="0"/>
              <a:t>Isaiah 35.4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616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u="sng" dirty="0" smtClean="0"/>
              <a:t>Then</a:t>
            </a:r>
            <a:r>
              <a:rPr lang="en-US" sz="5400" dirty="0" smtClean="0"/>
              <a:t> will the eyes of the blind be opened </a:t>
            </a:r>
          </a:p>
          <a:p>
            <a:pPr marL="0" indent="0" algn="ctr">
              <a:buNone/>
            </a:pPr>
            <a:r>
              <a:rPr lang="en-US" sz="5400" dirty="0" smtClean="0"/>
              <a:t>and the ears of the deaf unstopped. </a:t>
            </a:r>
            <a:r>
              <a:rPr lang="en-US" sz="5400" b="1" u="sng" dirty="0" smtClean="0"/>
              <a:t>Then</a:t>
            </a:r>
            <a:r>
              <a:rPr lang="en-US" sz="5400" dirty="0" smtClean="0"/>
              <a:t> the lame will leap like a deer, and the mute tongue shout for joy.</a:t>
            </a:r>
          </a:p>
          <a:p>
            <a:pPr marL="0" indent="0" algn="ctr">
              <a:buNone/>
            </a:pPr>
            <a:r>
              <a:rPr lang="en-US" sz="4000" dirty="0" smtClean="0"/>
              <a:t>.5-6</a:t>
            </a:r>
            <a:r>
              <a:rPr lang="en-US" sz="5400" dirty="0" smtClean="0"/>
              <a:t> </a:t>
            </a:r>
            <a:endParaRPr lang="en-US" sz="5400" b="0" i="0" u="none" strike="noStrike" baseline="0" dirty="0" smtClean="0">
              <a:solidFill>
                <a:srgbClr val="0000FF"/>
              </a:solidFill>
              <a:hlinkClick r:id="rId2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85800"/>
            <a:ext cx="262283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When?</a:t>
            </a:r>
          </a:p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Who?</a:t>
            </a:r>
          </a:p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8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36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5983" y="304800"/>
            <a:ext cx="280076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</a:p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AFRAID</a:t>
            </a:r>
          </a:p>
          <a:p>
            <a:pPr algn="ctr"/>
            <a:endParaRPr lang="en-US" sz="5400" b="1" dirty="0">
              <a:ln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…so I</a:t>
            </a:r>
          </a:p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HID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…BUT, God promised—     EZEKIEL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47.1-12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6" y="1600202"/>
            <a:ext cx="9156935" cy="5257798"/>
          </a:xfrm>
        </p:spPr>
      </p:pic>
    </p:spTree>
    <p:extLst>
      <p:ext uri="{BB962C8B-B14F-4D97-AF65-F5344CB8AC3E}">
        <p14:creationId xmlns:p14="http://schemas.microsoft.com/office/powerpoint/2010/main" val="252071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 water flows there and makes the salt water fresh; so </a:t>
            </a: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where the river flows everything will live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Ezekiel 47:9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Fruit trees of all kinds will grow…the </a:t>
            </a: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water from the sanctuary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flows to them. Their fruit will serve for food and their leaves for healing.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Ezekiel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47:12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1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3" y="0"/>
            <a:ext cx="9229192" cy="6858000"/>
          </a:xfrm>
        </p:spPr>
      </p:pic>
      <p:sp>
        <p:nvSpPr>
          <p:cNvPr id="7" name="TextBox 6"/>
          <p:cNvSpPr txBox="1"/>
          <p:nvPr/>
        </p:nvSpPr>
        <p:spPr>
          <a:xfrm>
            <a:off x="4530436" y="228600"/>
            <a:ext cx="30700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Jesus:</a:t>
            </a:r>
          </a:p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anyone</a:t>
            </a:r>
          </a:p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omes…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558135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7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5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4982"/>
          </a:xfrm>
        </p:spPr>
      </p:pic>
      <p:sp>
        <p:nvSpPr>
          <p:cNvPr id="5" name="TextBox 4"/>
          <p:cNvSpPr txBox="1"/>
          <p:nvPr/>
        </p:nvSpPr>
        <p:spPr>
          <a:xfrm>
            <a:off x="235527" y="228600"/>
            <a:ext cx="645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THEN!</a:t>
            </a:r>
            <a:endParaRPr lang="en-US" sz="72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2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137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…BUT, God promised—     EZEKIEL 47.1-12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Messmann</dc:creator>
  <cp:lastModifiedBy>John Messmann</cp:lastModifiedBy>
  <cp:revision>30</cp:revision>
  <dcterms:created xsi:type="dcterms:W3CDTF">2021-08-31T11:50:08Z</dcterms:created>
  <dcterms:modified xsi:type="dcterms:W3CDTF">2021-08-31T15:06:50Z</dcterms:modified>
</cp:coreProperties>
</file>